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84" r:id="rId12"/>
    <p:sldId id="283" r:id="rId13"/>
    <p:sldId id="267" r:id="rId14"/>
    <p:sldId id="269" r:id="rId15"/>
    <p:sldId id="285" r:id="rId16"/>
    <p:sldId id="270" r:id="rId17"/>
    <p:sldId id="282" r:id="rId18"/>
    <p:sldId id="271" r:id="rId19"/>
    <p:sldId id="287" r:id="rId20"/>
    <p:sldId id="272" r:id="rId21"/>
    <p:sldId id="288" r:id="rId22"/>
    <p:sldId id="274" r:id="rId23"/>
    <p:sldId id="275" r:id="rId24"/>
    <p:sldId id="289" r:id="rId25"/>
    <p:sldId id="281" r:id="rId26"/>
    <p:sldId id="276" r:id="rId27"/>
    <p:sldId id="278" r:id="rId28"/>
    <p:sldId id="279" r:id="rId29"/>
    <p:sldId id="280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57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49A3"/>
    <a:srgbClr val="00E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5"/>
    <p:restoredTop sz="95788"/>
  </p:normalViewPr>
  <p:slideViewPr>
    <p:cSldViewPr>
      <p:cViewPr varScale="1">
        <p:scale>
          <a:sx n="71" d="100"/>
          <a:sy n="71" d="100"/>
        </p:scale>
        <p:origin x="864" y="168"/>
      </p:cViewPr>
      <p:guideLst>
        <p:guide orient="horz" pos="2136"/>
        <p:guide pos="57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sangmin/Desktop/wad2p/&#4364;&#4462;&#4540;&#4352;&#4449;&#4523;&#4359;&#4449;&#4527;&#4369;&#4461;&#4363;&#4461;&#4540;/ppt/(4.2.8)%20&#4366;&#4460;&#4352;&#4467;&#4523;%2010&#4354;&#4455;&#4523;&#4352;&#4449;&#4523;%20&#4363;&#4463;&#4523;&#4363;&#4469;&#4523;&#4359;&#4455;&#4527;-&#4363;&#4455;&#4523;&#4355;&#4457;&#4359;&#4455;&#4527;%20&#4369;&#4469;&#4370;&#4450;&#4370;&#4455;&#4523;&#4370;&#4458;&#4540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폭우로 인한 피해 현황</a:t>
            </a:r>
            <a:endParaRPr lang="en-US" altLang="ko-KR"/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Sheet1!$D$4</c:f>
              <c:strCache>
                <c:ptCount val="1"/>
                <c:pt idx="0">
                  <c:v>인명피해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Sheet1!$G$1:$N$1</c:f>
              <c:strCache>
                <c:ptCount val="8"/>
                <c:pt idx="0">
                  <c:v>2013년</c:v>
                </c:pt>
                <c:pt idx="1">
                  <c:v>2014년</c:v>
                </c:pt>
                <c:pt idx="2">
                  <c:v>2015년</c:v>
                </c:pt>
                <c:pt idx="3">
                  <c:v>2016년</c:v>
                </c:pt>
                <c:pt idx="4">
                  <c:v>2017년</c:v>
                </c:pt>
                <c:pt idx="5">
                  <c:v>2018년</c:v>
                </c:pt>
                <c:pt idx="6">
                  <c:v>2019년</c:v>
                </c:pt>
                <c:pt idx="7">
                  <c:v>2020년</c:v>
                </c:pt>
              </c:strCache>
            </c:strRef>
          </c:cat>
          <c:val>
            <c:numRef>
              <c:f>Sheet1!$I$4:$N$4</c:f>
              <c:numCache>
                <c:formatCode>General</c:formatCode>
                <c:ptCount val="6"/>
                <c:pt idx="0">
                  <c:v>0</c:v>
                </c:pt>
                <c:pt idx="1">
                  <c:v>11</c:v>
                </c:pt>
                <c:pt idx="2">
                  <c:v>22</c:v>
                </c:pt>
                <c:pt idx="3">
                  <c:v>57</c:v>
                </c:pt>
                <c:pt idx="4">
                  <c:v>85</c:v>
                </c:pt>
                <c:pt idx="5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B2-1E49-AC86-6E4AE8723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"/>
        <c:axId val="4"/>
      </c:barChart>
      <c:lineChart>
        <c:grouping val="standar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복구비용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Sheet1!$I$1:$N$1</c:f>
              <c:strCache>
                <c:ptCount val="6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  <c:pt idx="4">
                  <c:v>2019년</c:v>
                </c:pt>
                <c:pt idx="5">
                  <c:v>2020년</c:v>
                </c:pt>
              </c:strCache>
            </c:strRef>
          </c:cat>
          <c:val>
            <c:numRef>
              <c:f>Sheet1!$I$2:$N$2</c:f>
              <c:numCache>
                <c:formatCode>#,##0.0#</c:formatCode>
                <c:ptCount val="6"/>
                <c:pt idx="0">
                  <c:v>1621</c:v>
                </c:pt>
                <c:pt idx="1">
                  <c:v>36809</c:v>
                </c:pt>
                <c:pt idx="2">
                  <c:v>318852</c:v>
                </c:pt>
                <c:pt idx="3">
                  <c:v>122179</c:v>
                </c:pt>
                <c:pt idx="4">
                  <c:v>5373</c:v>
                </c:pt>
                <c:pt idx="5">
                  <c:v>3552280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B2-1E49-AC86-6E4AE8723149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피해비용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8.5289179665879206E-2"/>
                  <c:y val="2.1026303331200959E-2"/>
                </c:manualLayout>
              </c:layout>
              <c:numFmt formatCode="#,##0" sourceLinked="0"/>
              <c:spPr>
                <a:noFill/>
                <a:ln w="25400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ko-Kore-KR"/>
                </a:p>
              </c:txPr>
              <c:dLblPos val="r"/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B2-1E49-AC86-6E4AE8723149}"/>
                </c:ext>
              </c:extLst>
            </c:dLbl>
            <c:dLbl>
              <c:idx val="1"/>
              <c:layout>
                <c:manualLayout>
                  <c:x val="-7.0253230318527399E-2"/>
                  <c:y val="-2.696503841630158E-2"/>
                </c:manualLayout>
              </c:layout>
              <c:numFmt formatCode="#,##0" sourceLinked="0"/>
              <c:spPr>
                <a:noFill/>
                <a:ln w="25400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B2-1E49-AC86-6E4AE8723149}"/>
                </c:ext>
              </c:extLst>
            </c:dLbl>
            <c:dLbl>
              <c:idx val="2"/>
              <c:layout>
                <c:manualLayout>
                  <c:x val="-4.1806271644305823E-2"/>
                  <c:y val="3.0210469411754055E-2"/>
                </c:manualLayout>
              </c:layout>
              <c:numFmt formatCode="#,##0" sourceLinked="0"/>
              <c:spPr>
                <a:noFill/>
                <a:ln w="25400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B2-1E49-AC86-6E4AE8723149}"/>
                </c:ext>
              </c:extLst>
            </c:dLbl>
            <c:dLbl>
              <c:idx val="3"/>
              <c:layout>
                <c:manualLayout>
                  <c:x val="-4.6823766484438673E-2"/>
                  <c:y val="-3.3718636298409335E-2"/>
                </c:manualLayout>
              </c:layout>
              <c:numFmt formatCode="#,##0" sourceLinked="0"/>
              <c:spPr>
                <a:noFill/>
                <a:ln w="25400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B2-1E49-AC86-6E4AE8723149}"/>
                </c:ext>
              </c:extLst>
            </c:dLbl>
            <c:dLbl>
              <c:idx val="4"/>
              <c:layout>
                <c:manualLayout>
                  <c:x val="-4.6824820003052568E-2"/>
                  <c:y val="2.7597241053742588E-2"/>
                </c:manualLayout>
              </c:layout>
              <c:numFmt formatCode="#,##0" sourceLinked="0"/>
              <c:spPr>
                <a:noFill/>
                <a:ln w="25400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B2-1E49-AC86-6E4AE8723149}"/>
                </c:ext>
              </c:extLst>
            </c:dLbl>
            <c:dLbl>
              <c:idx val="5"/>
              <c:layout>
                <c:manualLayout>
                  <c:x val="-2.5085111610969817E-2"/>
                  <c:y val="-3.0346821960266637E-2"/>
                </c:manualLayout>
              </c:layout>
              <c:numFmt formatCode="#,##0" sourceLinked="0"/>
              <c:spPr>
                <a:noFill/>
                <a:ln w="25400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B2-1E49-AC86-6E4AE8723149}"/>
                </c:ext>
              </c:extLst>
            </c:dLbl>
            <c:dLbl>
              <c:idx val="6"/>
              <c:layout>
                <c:manualLayout>
                  <c:x val="5.0169682677742135E-3"/>
                  <c:y val="-3.3806361363976911E-2"/>
                </c:manualLayout>
              </c:layout>
              <c:numFmt formatCode="#,##0" sourceLinked="0"/>
              <c:spPr>
                <a:noFill/>
                <a:ln w="25400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B2-1E49-AC86-6E4AE8723149}"/>
                </c:ext>
              </c:extLst>
            </c:dLbl>
            <c:dLbl>
              <c:idx val="7"/>
              <c:layout>
                <c:manualLayout>
                  <c:x val="-2.5085111610969817E-2"/>
                  <c:y val="8.429672766740727E-2"/>
                </c:manualLayout>
              </c:layout>
              <c:numFmt formatCode="#,##0" sourceLinked="0"/>
              <c:spPr>
                <a:noFill/>
                <a:ln w="25400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ko-Kore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B2-1E49-AC86-6E4AE8723149}"/>
                </c:ext>
              </c:extLst>
            </c:dLbl>
            <c:numFmt formatCode="#,##0" sourceLinked="0"/>
            <c:spPr>
              <a:noFill/>
              <a:ln w="25400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Sheet1!$I$1:$N$1</c:f>
              <c:strCache>
                <c:ptCount val="6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  <c:pt idx="4">
                  <c:v>2019년</c:v>
                </c:pt>
                <c:pt idx="5">
                  <c:v>2020년</c:v>
                </c:pt>
              </c:strCache>
            </c:strRef>
          </c:cat>
          <c:val>
            <c:numRef>
              <c:f>Sheet1!$I$3:$N$3</c:f>
              <c:numCache>
                <c:formatCode>#,##0</c:formatCode>
                <c:ptCount val="6"/>
                <c:pt idx="0">
                  <c:v>1212664</c:v>
                </c:pt>
                <c:pt idx="1">
                  <c:v>35886806</c:v>
                </c:pt>
                <c:pt idx="2">
                  <c:v>101591677</c:v>
                </c:pt>
                <c:pt idx="3">
                  <c:v>53799845</c:v>
                </c:pt>
                <c:pt idx="4">
                  <c:v>1650829</c:v>
                </c:pt>
                <c:pt idx="5">
                  <c:v>1095171626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FB2-1E49-AC86-6E4AE8723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466431"/>
        <c:axId val="1"/>
      </c:lineChart>
      <c:catAx>
        <c:axId val="3824664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logBase val="10"/>
          <c:orientation val="minMax"/>
          <c:max val="100000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#" sourceLinked="0"/>
        <c:majorTickMark val="none"/>
        <c:minorTickMark val="none"/>
        <c:tickLblPos val="nextTo"/>
        <c:spPr>
          <a:ln w="9525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382466431"/>
        <c:crosses val="autoZero"/>
        <c:crossBetween val="between"/>
      </c:valAx>
      <c:catAx>
        <c:axId val="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"/>
        <c:crosses val="autoZero"/>
        <c:auto val="1"/>
        <c:lblAlgn val="ctr"/>
        <c:lblOffset val="100"/>
        <c:noMultiLvlLbl val="0"/>
      </c:catAx>
      <c:valAx>
        <c:axId val="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ln w="9525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3"/>
        <c:crosses val="max"/>
        <c:crossBetween val="between"/>
      </c:valAx>
      <c:spPr>
        <a:noFill/>
        <a:ln w="25400">
          <a:noFill/>
        </a:ln>
      </c:spPr>
    </c:plotArea>
    <c:legend>
      <c:legendPos val="b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ore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41D41-F0B5-CC42-AFC1-44F0D792475D}" type="datetimeFigureOut">
              <a:rPr kumimoji="1" lang="ko-Kore-KR" altLang="en-US" smtClean="0"/>
              <a:t>2022. 8. 17.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9CFDD-CB17-E643-B4AF-A82ADA29EF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376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49.png"/><Relationship Id="rId17" Type="http://schemas.openxmlformats.org/officeDocument/2006/relationships/image" Target="../media/image62.png"/><Relationship Id="rId2" Type="http://schemas.openxmlformats.org/officeDocument/2006/relationships/video" Target="../media/media1.mp4"/><Relationship Id="rId16" Type="http://schemas.openxmlformats.org/officeDocument/2006/relationships/image" Target="../media/image6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0.png"/><Relationship Id="rId5" Type="http://schemas.microsoft.com/office/2007/relationships/media" Target="../media/media3.mp4"/><Relationship Id="rId15" Type="http://schemas.openxmlformats.org/officeDocument/2006/relationships/image" Target="../media/image60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0.png"/><Relationship Id="rId7" Type="http://schemas.openxmlformats.org/officeDocument/2006/relationships/image" Target="../media/image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1.png"/><Relationship Id="rId11" Type="http://schemas.openxmlformats.org/officeDocument/2006/relationships/image" Target="../media/image73.png"/><Relationship Id="rId5" Type="http://schemas.openxmlformats.org/officeDocument/2006/relationships/image" Target="../media/image50.png"/><Relationship Id="rId10" Type="http://schemas.openxmlformats.org/officeDocument/2006/relationships/image" Target="../media/image72.png"/><Relationship Id="rId4" Type="http://schemas.openxmlformats.org/officeDocument/2006/relationships/image" Target="../media/image9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12" Type="http://schemas.openxmlformats.org/officeDocument/2006/relationships/image" Target="../media/image8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1.png"/><Relationship Id="rId11" Type="http://schemas.openxmlformats.org/officeDocument/2006/relationships/image" Target="../media/image79.png"/><Relationship Id="rId5" Type="http://schemas.openxmlformats.org/officeDocument/2006/relationships/image" Target="../media/image50.png"/><Relationship Id="rId10" Type="http://schemas.openxmlformats.org/officeDocument/2006/relationships/image" Target="../media/image78.png"/><Relationship Id="rId4" Type="http://schemas.openxmlformats.org/officeDocument/2006/relationships/image" Target="../media/image9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0.png"/><Relationship Id="rId7" Type="http://schemas.openxmlformats.org/officeDocument/2006/relationships/image" Target="../media/image8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0.png"/><Relationship Id="rId7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89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image" Target="../media/image50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5" Type="http://schemas.openxmlformats.org/officeDocument/2006/relationships/image" Target="../media/image97.png"/><Relationship Id="rId10" Type="http://schemas.openxmlformats.org/officeDocument/2006/relationships/image" Target="../media/image78.png"/><Relationship Id="rId4" Type="http://schemas.openxmlformats.org/officeDocument/2006/relationships/image" Target="../media/image52.png"/><Relationship Id="rId9" Type="http://schemas.openxmlformats.org/officeDocument/2006/relationships/image" Target="../media/image76.png"/><Relationship Id="rId1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0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52.png"/><Relationship Id="rId9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2.png"/><Relationship Id="rId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9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092769"/>
            <a:ext cx="18362636" cy="2193907"/>
            <a:chOff x="0" y="8092769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092769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9293" y="2776649"/>
            <a:ext cx="12673027" cy="23549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49643" y="7498752"/>
            <a:ext cx="4666692" cy="680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9456" y="8297756"/>
            <a:ext cx="1500211" cy="462471"/>
            <a:chOff x="239456" y="8297756"/>
            <a:chExt cx="1500211" cy="4624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456" y="8297756"/>
              <a:ext cx="1500211" cy="462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30952" y="8180368"/>
            <a:ext cx="3422499" cy="689716"/>
            <a:chOff x="4430952" y="8180368"/>
            <a:chExt cx="3422499" cy="6897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0952" y="8180368"/>
              <a:ext cx="3422499" cy="689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1098" y="8172105"/>
            <a:ext cx="2577662" cy="610372"/>
            <a:chOff x="1901098" y="8172105"/>
            <a:chExt cx="2577662" cy="6103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1098" y="8172105"/>
              <a:ext cx="2577662" cy="6103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69934" y="8017131"/>
            <a:ext cx="2754588" cy="7283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4634" y="378880"/>
            <a:ext cx="5557781" cy="11861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62857" y="6033562"/>
            <a:ext cx="6171429" cy="9524"/>
            <a:chOff x="6262857" y="6033562"/>
            <a:chExt cx="6171429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62857" y="6033562"/>
              <a:ext cx="6171429" cy="9524"/>
            </a:xfrm>
            <a:prstGeom prst="rect">
              <a:avLst/>
            </a:prstGeom>
          </p:spPr>
        </p:pic>
      </p:grpSp>
      <p:pic>
        <p:nvPicPr>
          <p:cNvPr id="2" name="KakaoTalk_Video_2022-08-17-13-37-35" descr="KakaoTalk_Video_2022-08-17-13-37-35">
            <a:hlinkClick r:id="" action="ppaction://media"/>
            <a:extLst>
              <a:ext uri="{FF2B5EF4-FFF2-40B4-BE49-F238E27FC236}">
                <a16:creationId xmlns:a16="http://schemas.microsoft.com/office/drawing/2014/main" id="{9E2CD39B-D8EE-6586-D195-B2EF8E8A4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64184" y="1565052"/>
            <a:ext cx="6171429" cy="3471429"/>
          </a:xfrm>
          <a:prstGeom prst="rect">
            <a:avLst/>
          </a:prstGeom>
        </p:spPr>
      </p:pic>
      <p:pic>
        <p:nvPicPr>
          <p:cNvPr id="4" name="KakaoTalk_Video_2022-08-17-13-37-48" descr="KakaoTalk_Video_2022-08-17-13-37-48">
            <a:hlinkClick r:id="" action="ppaction://media"/>
            <a:extLst>
              <a:ext uri="{FF2B5EF4-FFF2-40B4-BE49-F238E27FC236}">
                <a16:creationId xmlns:a16="http://schemas.microsoft.com/office/drawing/2014/main" id="{73465BC3-67BC-8377-F9D8-8BF94E66C0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564185" y="5505276"/>
            <a:ext cx="6171428" cy="3471428"/>
          </a:xfrm>
          <a:prstGeom prst="rect">
            <a:avLst/>
          </a:prstGeom>
        </p:spPr>
      </p:pic>
      <p:pic>
        <p:nvPicPr>
          <p:cNvPr id="7" name="KakaoTalk_Video_2022-08-17-13-37-57" descr="KakaoTalk_Video_2022-08-17-13-37-57">
            <a:hlinkClick r:id="" action="ppaction://media"/>
            <a:extLst>
              <a:ext uri="{FF2B5EF4-FFF2-40B4-BE49-F238E27FC236}">
                <a16:creationId xmlns:a16="http://schemas.microsoft.com/office/drawing/2014/main" id="{92E0198C-68D1-600E-2F56-1D702AE6E47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552389" y="1582451"/>
            <a:ext cx="6171428" cy="3471428"/>
          </a:xfrm>
          <a:prstGeom prst="rect">
            <a:avLst/>
          </a:prstGeom>
        </p:spPr>
      </p:pic>
      <p:pic>
        <p:nvPicPr>
          <p:cNvPr id="9" name="KakaoTalk_Video_2022-08-17-13-38-06" descr="KakaoTalk_Video_2022-08-17-13-38-06">
            <a:hlinkClick r:id="" action="ppaction://media"/>
            <a:extLst>
              <a:ext uri="{FF2B5EF4-FFF2-40B4-BE49-F238E27FC236}">
                <a16:creationId xmlns:a16="http://schemas.microsoft.com/office/drawing/2014/main" id="{1A2400FB-8C8D-ED6C-9AE8-67790FEFE01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552384" y="5505274"/>
            <a:ext cx="6171431" cy="3471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4AF4FB-E1C0-8558-4E4E-1BCE3ADA0B5F}"/>
              </a:ext>
            </a:extLst>
          </p:cNvPr>
          <p:cNvSpPr txBox="1"/>
          <p:nvPr/>
        </p:nvSpPr>
        <p:spPr>
          <a:xfrm>
            <a:off x="2598819" y="1565347"/>
            <a:ext cx="142000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</a:rPr>
              <a:t>Yolo V5 m</a:t>
            </a:r>
            <a:endParaRPr kumimoji="1" lang="ko-Kore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7709C-F687-A670-1AB9-349573F8E056}"/>
              </a:ext>
            </a:extLst>
          </p:cNvPr>
          <p:cNvSpPr txBox="1"/>
          <p:nvPr/>
        </p:nvSpPr>
        <p:spPr>
          <a:xfrm>
            <a:off x="9552384" y="1581973"/>
            <a:ext cx="129497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2400">
                <a:solidFill>
                  <a:schemeClr val="bg1"/>
                </a:solidFill>
              </a:defRPr>
            </a:lvl1pPr>
          </a:lstStyle>
          <a:p>
            <a:r>
              <a:rPr lang="en-US" altLang="ko-Kore-KR" dirty="0"/>
              <a:t>Yolo V5 s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4E594-0A10-3289-CAAA-55DD4BE654F3}"/>
              </a:ext>
            </a:extLst>
          </p:cNvPr>
          <p:cNvSpPr txBox="1"/>
          <p:nvPr/>
        </p:nvSpPr>
        <p:spPr>
          <a:xfrm>
            <a:off x="2564183" y="5489087"/>
            <a:ext cx="130779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2400">
                <a:solidFill>
                  <a:schemeClr val="bg1"/>
                </a:solidFill>
              </a:defRPr>
            </a:lvl1pPr>
          </a:lstStyle>
          <a:p>
            <a:r>
              <a:rPr lang="en-US" altLang="ko-Kore-KR" dirty="0"/>
              <a:t>Yolo V7 x</a:t>
            </a:r>
            <a:endParaRPr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DB443-0308-41A2-5EE9-DF8EA80D1BEE}"/>
              </a:ext>
            </a:extLst>
          </p:cNvPr>
          <p:cNvSpPr txBox="1"/>
          <p:nvPr/>
        </p:nvSpPr>
        <p:spPr>
          <a:xfrm>
            <a:off x="9552384" y="5489088"/>
            <a:ext cx="110581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2400">
                <a:solidFill>
                  <a:schemeClr val="bg1"/>
                </a:solidFill>
              </a:defRPr>
            </a:lvl1pPr>
          </a:lstStyle>
          <a:p>
            <a:r>
              <a:rPr lang="en-US" altLang="ko-Kore-KR" dirty="0">
                <a:solidFill>
                  <a:schemeClr val="tx1"/>
                </a:solidFill>
              </a:rPr>
              <a:t>Yolo V7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9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9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4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6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634" y="378880"/>
            <a:ext cx="5557781" cy="11861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195E8E-9686-6074-60E2-D443AEFE6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14" y="3400544"/>
            <a:ext cx="5080171" cy="29782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26CD44-5640-3C9D-D485-3188CF7BD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842" y="3415112"/>
            <a:ext cx="4390157" cy="2937415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2BAD168-0E3C-A298-162B-87A3219BFB41}"/>
              </a:ext>
            </a:extLst>
          </p:cNvPr>
          <p:cNvSpPr/>
          <p:nvPr/>
        </p:nvSpPr>
        <p:spPr>
          <a:xfrm rot="16200000">
            <a:off x="1241141" y="3869764"/>
            <a:ext cx="634825" cy="1279514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D15F864-2F0A-C9F9-827A-21394CB3ADDC}"/>
              </a:ext>
            </a:extLst>
          </p:cNvPr>
          <p:cNvSpPr/>
          <p:nvPr/>
        </p:nvSpPr>
        <p:spPr>
          <a:xfrm rot="10800000">
            <a:off x="7872801" y="5799142"/>
            <a:ext cx="712310" cy="1548299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90735FD-6F8E-171A-CCF7-16CE20ADD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0" y="3400544"/>
            <a:ext cx="4796204" cy="2978288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EAFBDF2-E735-71EF-6FD3-90C2C5E76FE1}"/>
              </a:ext>
            </a:extLst>
          </p:cNvPr>
          <p:cNvSpPr/>
          <p:nvPr/>
        </p:nvSpPr>
        <p:spPr>
          <a:xfrm rot="10800000">
            <a:off x="13944600" y="5814021"/>
            <a:ext cx="712312" cy="1548300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F34A4-394B-19A7-35CB-A0E30BB2FCAC}"/>
              </a:ext>
            </a:extLst>
          </p:cNvPr>
          <p:cNvSpPr txBox="1"/>
          <p:nvPr/>
        </p:nvSpPr>
        <p:spPr>
          <a:xfrm>
            <a:off x="1324842" y="2989613"/>
            <a:ext cx="1273183" cy="4366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yolov5m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40D59-4469-CD50-8676-31544BDF3DD9}"/>
              </a:ext>
            </a:extLst>
          </p:cNvPr>
          <p:cNvSpPr txBox="1"/>
          <p:nvPr/>
        </p:nvSpPr>
        <p:spPr>
          <a:xfrm>
            <a:off x="6623967" y="3032106"/>
            <a:ext cx="1273183" cy="4366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yolov5m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0FDCD-6947-8B16-AE80-73BF8468E4C4}"/>
              </a:ext>
            </a:extLst>
          </p:cNvPr>
          <p:cNvSpPr txBox="1"/>
          <p:nvPr/>
        </p:nvSpPr>
        <p:spPr>
          <a:xfrm>
            <a:off x="12573000" y="3056485"/>
            <a:ext cx="1273183" cy="4366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yolov5s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5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634" y="378880"/>
            <a:ext cx="5557781" cy="11861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BDC50A-531C-E98E-C632-2B8849C86E4F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-2798" b="1"/>
          <a:stretch/>
        </p:blipFill>
        <p:spPr>
          <a:xfrm>
            <a:off x="13944600" y="3843115"/>
            <a:ext cx="3733800" cy="457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76A895-EC85-1C0E-C17E-9580B10060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51200" y="4000500"/>
            <a:ext cx="3960000" cy="44651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B81347-46AF-08F4-EAE7-30CE2D0916F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803001" y="3926072"/>
            <a:ext cx="3733800" cy="44651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A7EE68-F7AC-D3B7-5178-8179A3063D2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022097"/>
            <a:ext cx="3505200" cy="434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F05CA1-B306-460E-8399-BFF0AA18C1F0}"/>
              </a:ext>
            </a:extLst>
          </p:cNvPr>
          <p:cNvSpPr txBox="1"/>
          <p:nvPr/>
        </p:nvSpPr>
        <p:spPr>
          <a:xfrm>
            <a:off x="11201400" y="2929234"/>
            <a:ext cx="142000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</a:rPr>
              <a:t>Yolo V5 m</a:t>
            </a:r>
            <a:endParaRPr kumimoji="1" lang="ko-Kore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17FC4-75F8-591E-B5E6-25F1B218E66F}"/>
              </a:ext>
            </a:extLst>
          </p:cNvPr>
          <p:cNvSpPr txBox="1"/>
          <p:nvPr/>
        </p:nvSpPr>
        <p:spPr>
          <a:xfrm>
            <a:off x="15436743" y="2929235"/>
            <a:ext cx="129497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2400">
                <a:solidFill>
                  <a:schemeClr val="bg1"/>
                </a:solidFill>
              </a:defRPr>
            </a:lvl1pPr>
          </a:lstStyle>
          <a:p>
            <a:r>
              <a:rPr lang="en-US" altLang="ko-Kore-KR" dirty="0"/>
              <a:t>Yolo V5 s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E1DF4-9A1B-6B64-A961-55B6ABE7A9CF}"/>
              </a:ext>
            </a:extLst>
          </p:cNvPr>
          <p:cNvSpPr txBox="1"/>
          <p:nvPr/>
        </p:nvSpPr>
        <p:spPr>
          <a:xfrm>
            <a:off x="2428569" y="2929235"/>
            <a:ext cx="110581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2400">
                <a:solidFill>
                  <a:schemeClr val="bg1"/>
                </a:solidFill>
              </a:defRPr>
            </a:lvl1pPr>
          </a:lstStyle>
          <a:p>
            <a:r>
              <a:rPr lang="en-US" altLang="ko-Kore-KR" dirty="0">
                <a:solidFill>
                  <a:schemeClr val="tx1"/>
                </a:solidFill>
              </a:rPr>
              <a:t>Yolo V7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C5668-5567-AA1C-A4CE-C85E72F59CC2}"/>
              </a:ext>
            </a:extLst>
          </p:cNvPr>
          <p:cNvSpPr txBox="1"/>
          <p:nvPr/>
        </p:nvSpPr>
        <p:spPr>
          <a:xfrm>
            <a:off x="6553200" y="2929235"/>
            <a:ext cx="130779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2400">
                <a:solidFill>
                  <a:schemeClr val="bg1"/>
                </a:solidFill>
              </a:defRPr>
            </a:lvl1pPr>
          </a:lstStyle>
          <a:p>
            <a:r>
              <a:rPr lang="en-US" altLang="ko-Kore-KR" dirty="0"/>
              <a:t>Yolo V7 x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531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4634" y="378879"/>
            <a:ext cx="4849724" cy="11946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275" y="1677233"/>
            <a:ext cx="356910" cy="4102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8" cstate="print"/>
          <a:srcRect r="78926" b="26989"/>
          <a:stretch/>
        </p:blipFill>
        <p:spPr>
          <a:xfrm>
            <a:off x="1410373" y="1610077"/>
            <a:ext cx="951827" cy="4102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756" y="8408171"/>
            <a:ext cx="356910" cy="4102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1849" y="8341020"/>
            <a:ext cx="14788252" cy="9588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756" y="9485931"/>
            <a:ext cx="356910" cy="410234"/>
          </a:xfrm>
          <a:prstGeom prst="rect">
            <a:avLst/>
          </a:prstGeom>
        </p:spPr>
      </p:pic>
      <p:pic>
        <p:nvPicPr>
          <p:cNvPr id="4" name="유넷1" descr="유넷1">
            <a:hlinkClick r:id="" action="ppaction://media"/>
            <a:extLst>
              <a:ext uri="{FF2B5EF4-FFF2-40B4-BE49-F238E27FC236}">
                <a16:creationId xmlns:a16="http://schemas.microsoft.com/office/drawing/2014/main" id="{6B649470-6EC8-E520-C2D3-F53F3F884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68370" y="2443460"/>
            <a:ext cx="14151262" cy="5062240"/>
          </a:xfrm>
          <a:prstGeom prst="rect">
            <a:avLst/>
          </a:prstGeom>
        </p:spPr>
      </p:pic>
      <p:pic>
        <p:nvPicPr>
          <p:cNvPr id="13" name="Object 11">
            <a:extLst>
              <a:ext uri="{FF2B5EF4-FFF2-40B4-BE49-F238E27FC236}">
                <a16:creationId xmlns:a16="http://schemas.microsoft.com/office/drawing/2014/main" id="{89CCE6D2-1211-A682-0528-08D6A0C1D93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8666" y="9406320"/>
            <a:ext cx="16150380" cy="569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634" y="378879"/>
            <a:ext cx="4849724" cy="1194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" y="3009900"/>
            <a:ext cx="8549909" cy="5622436"/>
            <a:chOff x="291788" y="1911686"/>
            <a:chExt cx="8549909" cy="56224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788" y="1911686"/>
              <a:ext cx="8549909" cy="56224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8509" y="3009900"/>
            <a:ext cx="8851683" cy="5575978"/>
            <a:chOff x="8997270" y="1856233"/>
            <a:chExt cx="8851683" cy="55759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7270" y="1856233"/>
              <a:ext cx="8851683" cy="5575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4634" y="378879"/>
            <a:ext cx="4849724" cy="11946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2238" y="8678554"/>
            <a:ext cx="356910" cy="4102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327" y="7629913"/>
            <a:ext cx="1682502" cy="7283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2334" y="8611401"/>
            <a:ext cx="1837195" cy="523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917" y="8213275"/>
            <a:ext cx="1516928" cy="336993"/>
            <a:chOff x="838917" y="8213275"/>
            <a:chExt cx="1516928" cy="336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917" y="8213275"/>
              <a:ext cx="1516928" cy="3369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8525" y="9073163"/>
            <a:ext cx="14149214" cy="593262"/>
          </a:xfrm>
          <a:prstGeom prst="rect">
            <a:avLst/>
          </a:prstGeom>
        </p:spPr>
      </p:pic>
      <p:pic>
        <p:nvPicPr>
          <p:cNvPr id="2" name="KakaoTalk_Video_2022-08-17-19-29-40" descr="KakaoTalk_Video_2022-08-17-19-29-40">
            <a:hlinkClick r:id="" action="ppaction://media"/>
            <a:extLst>
              <a:ext uri="{FF2B5EF4-FFF2-40B4-BE49-F238E27FC236}">
                <a16:creationId xmlns:a16="http://schemas.microsoft.com/office/drawing/2014/main" id="{715D676E-59DC-453E-CE1A-C7BE0CD7FB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817937" y="2147590"/>
            <a:ext cx="10652125" cy="59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4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634" y="378879"/>
            <a:ext cx="3807610" cy="105514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20BE5C-B66F-B8ED-4C4C-D91C91545ADE}"/>
              </a:ext>
            </a:extLst>
          </p:cNvPr>
          <p:cNvGrpSpPr/>
          <p:nvPr/>
        </p:nvGrpSpPr>
        <p:grpSpPr>
          <a:xfrm>
            <a:off x="11731390" y="2176836"/>
            <a:ext cx="5067657" cy="5571886"/>
            <a:chOff x="12344400" y="2616268"/>
            <a:chExt cx="3505262" cy="4193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78028" y="2616268"/>
              <a:ext cx="1638005" cy="54603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 cstate="print"/>
            <a:srcRect l="23389" t="23645" r="23708" b="47595"/>
            <a:stretch/>
          </p:blipFill>
          <p:spPr>
            <a:xfrm>
              <a:off x="12344400" y="3009900"/>
              <a:ext cx="3505262" cy="379982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612631D-3AC8-9709-A9E5-FF70640AD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76836"/>
            <a:ext cx="7445192" cy="5571886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048F9827-B73A-9DDF-0B98-337079DB08D6}"/>
              </a:ext>
            </a:extLst>
          </p:cNvPr>
          <p:cNvGrpSpPr/>
          <p:nvPr/>
        </p:nvGrpSpPr>
        <p:grpSpPr>
          <a:xfrm>
            <a:off x="9144000" y="3497766"/>
            <a:ext cx="1638005" cy="2702755"/>
            <a:chOff x="5966184" y="4095076"/>
            <a:chExt cx="1017221" cy="2095563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CAC5876D-DF65-9036-5329-EFBEDA897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5966184" y="4095076"/>
              <a:ext cx="1017221" cy="2095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634" y="378879"/>
            <a:ext cx="3807610" cy="105514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D0D374-50A7-C73E-F509-07A06A2C6B99}"/>
              </a:ext>
            </a:extLst>
          </p:cNvPr>
          <p:cNvGrpSpPr/>
          <p:nvPr/>
        </p:nvGrpSpPr>
        <p:grpSpPr>
          <a:xfrm>
            <a:off x="4539540" y="1434022"/>
            <a:ext cx="9208920" cy="8534400"/>
            <a:chOff x="632161" y="1778364"/>
            <a:chExt cx="8207039" cy="766485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59349C-FAAC-25F1-4FFF-4140715F0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161" y="4221395"/>
              <a:ext cx="8207039" cy="522182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317863C-2121-B14F-5FDA-19EF3A3CC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110" y="1778364"/>
              <a:ext cx="8184090" cy="2521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115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634" y="378879"/>
            <a:ext cx="3807610" cy="1055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275" y="1677233"/>
            <a:ext cx="356910" cy="4102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0373" y="1610077"/>
            <a:ext cx="2842214" cy="5460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 cstate="print"/>
          <a:srcRect l="24630" t="23540" r="24533" b="24411"/>
          <a:stretch/>
        </p:blipFill>
        <p:spPr>
          <a:xfrm>
            <a:off x="404633" y="2156120"/>
            <a:ext cx="11101567" cy="6873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 cstate="print"/>
          <a:srcRect l="24095" t="23528" r="21851" b="24449"/>
          <a:stretch/>
        </p:blipFill>
        <p:spPr>
          <a:xfrm>
            <a:off x="14020800" y="2156121"/>
            <a:ext cx="3581400" cy="687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893222-BEE9-20D5-F063-D123CAAE5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68100" y="3695700"/>
            <a:ext cx="25527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2" cstate="print"/>
          <a:srcRect l="24095" t="23528" r="21851" b="24449"/>
          <a:stretch/>
        </p:blipFill>
        <p:spPr>
          <a:xfrm>
            <a:off x="14020800" y="2156121"/>
            <a:ext cx="3581400" cy="6873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634" y="378879"/>
            <a:ext cx="3807610" cy="1055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275" y="1677233"/>
            <a:ext cx="356910" cy="4102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0373" y="1610077"/>
            <a:ext cx="2842214" cy="5460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8" cstate="print"/>
          <a:srcRect l="24630" t="23540" r="24533" b="24411"/>
          <a:stretch/>
        </p:blipFill>
        <p:spPr>
          <a:xfrm>
            <a:off x="404633" y="2156120"/>
            <a:ext cx="11101567" cy="687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3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2.83951E-6 L 0.12856 0.015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7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2.83951E-6 L -0.11041 0.015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27867" y="1147709"/>
            <a:ext cx="570363" cy="339141"/>
            <a:chOff x="16527867" y="1147709"/>
            <a:chExt cx="570363" cy="3391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0000">
              <a:off x="16527867" y="1147709"/>
              <a:ext cx="570363" cy="3391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1447" y="393478"/>
            <a:ext cx="1819994" cy="7410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64728" y="5276190"/>
            <a:ext cx="2685067" cy="3707926"/>
            <a:chOff x="11364728" y="5276190"/>
            <a:chExt cx="2685067" cy="37079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00218" y="5216649"/>
              <a:ext cx="1763993" cy="70752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8149" y="6258830"/>
              <a:ext cx="2789059" cy="28261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364728" y="6058357"/>
              <a:ext cx="2685067" cy="32300"/>
              <a:chOff x="11364728" y="6058357"/>
              <a:chExt cx="2685067" cy="3230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64728" y="6058357"/>
                <a:ext cx="2685067" cy="3230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910112" y="5279648"/>
            <a:ext cx="2685067" cy="2577029"/>
            <a:chOff x="14910112" y="5279648"/>
            <a:chExt cx="2685067" cy="25770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79456" y="5220107"/>
              <a:ext cx="1763193" cy="70752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63533" y="6262278"/>
              <a:ext cx="2800564" cy="167400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910112" y="6062086"/>
              <a:ext cx="2685067" cy="32300"/>
              <a:chOff x="14910112" y="6062086"/>
              <a:chExt cx="2685067" cy="3230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10112" y="6062086"/>
                <a:ext cx="2685067" cy="3230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888940" y="5280233"/>
            <a:ext cx="2685067" cy="2591398"/>
            <a:chOff x="7888940" y="5280233"/>
            <a:chExt cx="2685067" cy="2591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8896" y="5220692"/>
              <a:ext cx="1763983" cy="70712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2275" y="6262782"/>
              <a:ext cx="2517176" cy="171099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888940" y="6062086"/>
              <a:ext cx="2685067" cy="32300"/>
              <a:chOff x="7888940" y="6062086"/>
              <a:chExt cx="2685067" cy="3230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8940" y="6062086"/>
                <a:ext cx="2685067" cy="3230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397774" y="5282850"/>
            <a:ext cx="2685067" cy="2574611"/>
            <a:chOff x="4397774" y="5282850"/>
            <a:chExt cx="2685067" cy="2574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7119" y="5223309"/>
              <a:ext cx="1756050" cy="70712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1195" y="6265480"/>
              <a:ext cx="2754297" cy="170824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4397774" y="6062086"/>
              <a:ext cx="2685067" cy="32300"/>
              <a:chOff x="4397774" y="6062086"/>
              <a:chExt cx="2685067" cy="3230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97774" y="6062086"/>
                <a:ext cx="2685067" cy="3230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90536" y="5280233"/>
            <a:ext cx="2723162" cy="2591398"/>
            <a:chOff x="690536" y="5280233"/>
            <a:chExt cx="2723162" cy="25913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7976" y="5220692"/>
              <a:ext cx="1782640" cy="70712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957" y="6279650"/>
              <a:ext cx="2772764" cy="170941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728631" y="6062086"/>
              <a:ext cx="2685067" cy="32300"/>
              <a:chOff x="728631" y="6062086"/>
              <a:chExt cx="2685067" cy="3230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8631" y="6062086"/>
                <a:ext cx="2685067" cy="3230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90536" y="2138966"/>
            <a:ext cx="16904643" cy="3177727"/>
            <a:chOff x="690536" y="2138966"/>
            <a:chExt cx="16904643" cy="31777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36" y="2138966"/>
              <a:ext cx="16904643" cy="3177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634" y="378879"/>
            <a:ext cx="3807610" cy="1055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6504" y="2290119"/>
            <a:ext cx="7855214" cy="5859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407" y="2357277"/>
            <a:ext cx="356910" cy="4102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504" y="2801843"/>
            <a:ext cx="4908262" cy="5932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407" y="2869001"/>
            <a:ext cx="356910" cy="4102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730" y="3458844"/>
            <a:ext cx="2931419" cy="6917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140" y="5624016"/>
            <a:ext cx="356910" cy="4102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140" y="6135740"/>
            <a:ext cx="356910" cy="4102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5517" y="4533900"/>
            <a:ext cx="1682502" cy="7283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2106" y="5117262"/>
            <a:ext cx="1516928" cy="336993"/>
            <a:chOff x="1052106" y="5422132"/>
            <a:chExt cx="1516928" cy="3369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106" y="5422132"/>
              <a:ext cx="1516928" cy="3369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4234" y="5556855"/>
            <a:ext cx="3450138" cy="5932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4234" y="6068578"/>
            <a:ext cx="3578767" cy="5460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1173" y="6687245"/>
            <a:ext cx="15667014" cy="5859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2801" y="7432455"/>
            <a:ext cx="15667014" cy="911043"/>
          </a:xfrm>
          <a:prstGeom prst="rect">
            <a:avLst/>
          </a:prstGeom>
        </p:spPr>
      </p:pic>
      <p:pic>
        <p:nvPicPr>
          <p:cNvPr id="19" name="Object 24">
            <a:extLst>
              <a:ext uri="{FF2B5EF4-FFF2-40B4-BE49-F238E27FC236}">
                <a16:creationId xmlns:a16="http://schemas.microsoft.com/office/drawing/2014/main" id="{E1657C82-C6B9-19AA-5AD0-3793381B14E7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4234" y="8468626"/>
            <a:ext cx="10860291" cy="5555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634" y="378879"/>
            <a:ext cx="3807610" cy="1055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2411" y="2367576"/>
            <a:ext cx="834908" cy="336993"/>
            <a:chOff x="1122411" y="2367576"/>
            <a:chExt cx="834908" cy="3369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411" y="2367576"/>
              <a:ext cx="834908" cy="3369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456" y="1783856"/>
            <a:ext cx="1031842" cy="7333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97298" y="3391866"/>
            <a:ext cx="6295879" cy="7051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9509" y="4341384"/>
            <a:ext cx="5231898" cy="7051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4120" y="7282679"/>
            <a:ext cx="6769793" cy="6853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33645" y="8317173"/>
            <a:ext cx="5248778" cy="925328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8E128E16-1D9A-CE4C-27A2-14AC4D847565}"/>
              </a:ext>
            </a:extLst>
          </p:cNvPr>
          <p:cNvCxnSpPr>
            <a:cxnSpLocks/>
          </p:cNvCxnSpPr>
          <p:nvPr/>
        </p:nvCxnSpPr>
        <p:spPr>
          <a:xfrm>
            <a:off x="1981200" y="3265847"/>
            <a:ext cx="1080000" cy="0"/>
          </a:xfrm>
          <a:prstGeom prst="line">
            <a:avLst/>
          </a:prstGeom>
          <a:ln w="127000">
            <a:solidFill>
              <a:srgbClr val="6249A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8409836-DBE7-82AE-EFBC-F2C199852E98}"/>
              </a:ext>
            </a:extLst>
          </p:cNvPr>
          <p:cNvCxnSpPr>
            <a:cxnSpLocks/>
          </p:cNvCxnSpPr>
          <p:nvPr/>
        </p:nvCxnSpPr>
        <p:spPr>
          <a:xfrm>
            <a:off x="3000875" y="3208115"/>
            <a:ext cx="0" cy="1080000"/>
          </a:xfrm>
          <a:prstGeom prst="line">
            <a:avLst/>
          </a:prstGeom>
          <a:ln w="127000">
            <a:solidFill>
              <a:srgbClr val="6249A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61671FF9-97C1-365B-DF84-FC38837E9405}"/>
              </a:ext>
            </a:extLst>
          </p:cNvPr>
          <p:cNvCxnSpPr>
            <a:cxnSpLocks/>
          </p:cNvCxnSpPr>
          <p:nvPr/>
        </p:nvCxnSpPr>
        <p:spPr>
          <a:xfrm>
            <a:off x="2971800" y="4229100"/>
            <a:ext cx="1080000" cy="0"/>
          </a:xfrm>
          <a:prstGeom prst="line">
            <a:avLst/>
          </a:prstGeom>
          <a:ln w="127000">
            <a:solidFill>
              <a:srgbClr val="6249A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BC8AD407-1B36-0754-C6FC-BF92BF58EE1E}"/>
              </a:ext>
            </a:extLst>
          </p:cNvPr>
          <p:cNvCxnSpPr>
            <a:cxnSpLocks/>
          </p:cNvCxnSpPr>
          <p:nvPr/>
        </p:nvCxnSpPr>
        <p:spPr>
          <a:xfrm>
            <a:off x="3991475" y="4163692"/>
            <a:ext cx="0" cy="1080000"/>
          </a:xfrm>
          <a:prstGeom prst="line">
            <a:avLst/>
          </a:prstGeom>
          <a:ln w="127000">
            <a:solidFill>
              <a:srgbClr val="6249A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BE6C366-D9EB-0E55-0DAC-A1351C56052F}"/>
              </a:ext>
            </a:extLst>
          </p:cNvPr>
          <p:cNvGrpSpPr/>
          <p:nvPr/>
        </p:nvGrpSpPr>
        <p:grpSpPr>
          <a:xfrm>
            <a:off x="3962400" y="5124146"/>
            <a:ext cx="2070600" cy="2035577"/>
            <a:chOff x="3581400" y="4933368"/>
            <a:chExt cx="2070600" cy="2035577"/>
          </a:xfrm>
        </p:grpSpPr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3B4632C1-E785-771B-E103-6C54444C8233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4991100"/>
              <a:ext cx="1080000" cy="0"/>
            </a:xfrm>
            <a:prstGeom prst="line">
              <a:avLst/>
            </a:prstGeom>
            <a:ln w="127000">
              <a:solidFill>
                <a:srgbClr val="6249A3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30E25D3A-6E1E-7EEC-E6E6-3800D6729268}"/>
                </a:ext>
              </a:extLst>
            </p:cNvPr>
            <p:cNvCxnSpPr>
              <a:cxnSpLocks/>
            </p:cNvCxnSpPr>
            <p:nvPr/>
          </p:nvCxnSpPr>
          <p:spPr>
            <a:xfrm>
              <a:off x="4601075" y="4933368"/>
              <a:ext cx="0" cy="1080000"/>
            </a:xfrm>
            <a:prstGeom prst="line">
              <a:avLst/>
            </a:prstGeom>
            <a:ln w="127000">
              <a:solidFill>
                <a:srgbClr val="6249A3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6DD1B986-2B80-17D9-B22C-697F36155CDB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5946677"/>
              <a:ext cx="1080000" cy="0"/>
            </a:xfrm>
            <a:prstGeom prst="line">
              <a:avLst/>
            </a:prstGeom>
            <a:ln w="127000">
              <a:solidFill>
                <a:srgbClr val="6249A3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4629DD56-3C42-5BB6-5796-BB4108525D3B}"/>
                </a:ext>
              </a:extLst>
            </p:cNvPr>
            <p:cNvCxnSpPr>
              <a:cxnSpLocks/>
            </p:cNvCxnSpPr>
            <p:nvPr/>
          </p:nvCxnSpPr>
          <p:spPr>
            <a:xfrm>
              <a:off x="5591675" y="5888945"/>
              <a:ext cx="0" cy="1080000"/>
            </a:xfrm>
            <a:prstGeom prst="line">
              <a:avLst/>
            </a:prstGeom>
            <a:ln w="127000">
              <a:solidFill>
                <a:srgbClr val="6249A3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2E0266C-971A-8793-BDCD-5ACC7E09D7A5}"/>
              </a:ext>
            </a:extLst>
          </p:cNvPr>
          <p:cNvGrpSpPr/>
          <p:nvPr/>
        </p:nvGrpSpPr>
        <p:grpSpPr>
          <a:xfrm>
            <a:off x="4923520" y="6079723"/>
            <a:ext cx="2070600" cy="2035577"/>
            <a:chOff x="3581400" y="4933368"/>
            <a:chExt cx="2070600" cy="2035577"/>
          </a:xfrm>
        </p:grpSpPr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4851A037-2FD5-9A3F-A5FE-4AF33575FF31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4991100"/>
              <a:ext cx="1080000" cy="0"/>
            </a:xfrm>
            <a:prstGeom prst="line">
              <a:avLst/>
            </a:prstGeom>
            <a:ln w="127000">
              <a:solidFill>
                <a:srgbClr val="6249A3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2A1DFA7-0D5B-0ADD-86DC-D380F280204B}"/>
                </a:ext>
              </a:extLst>
            </p:cNvPr>
            <p:cNvCxnSpPr>
              <a:cxnSpLocks/>
            </p:cNvCxnSpPr>
            <p:nvPr/>
          </p:nvCxnSpPr>
          <p:spPr>
            <a:xfrm>
              <a:off x="4601075" y="4933368"/>
              <a:ext cx="0" cy="1080000"/>
            </a:xfrm>
            <a:prstGeom prst="line">
              <a:avLst/>
            </a:prstGeom>
            <a:ln w="127000">
              <a:solidFill>
                <a:srgbClr val="6249A3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FC11F1C3-AEEC-DD3C-83C0-6B9347791A4E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5946677"/>
              <a:ext cx="1080000" cy="0"/>
            </a:xfrm>
            <a:prstGeom prst="line">
              <a:avLst/>
            </a:prstGeom>
            <a:ln w="127000">
              <a:solidFill>
                <a:srgbClr val="6249A3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636A5E83-49C5-2194-4D81-A5EFC91F2388}"/>
                </a:ext>
              </a:extLst>
            </p:cNvPr>
            <p:cNvCxnSpPr>
              <a:cxnSpLocks/>
            </p:cNvCxnSpPr>
            <p:nvPr/>
          </p:nvCxnSpPr>
          <p:spPr>
            <a:xfrm>
              <a:off x="5591675" y="5888945"/>
              <a:ext cx="0" cy="1080000"/>
            </a:xfrm>
            <a:prstGeom prst="line">
              <a:avLst/>
            </a:prstGeom>
            <a:ln w="127000">
              <a:solidFill>
                <a:srgbClr val="6249A3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2B52B73-2AF4-0B8F-7788-D4C3982B8E9C}"/>
              </a:ext>
            </a:extLst>
          </p:cNvPr>
          <p:cNvSpPr txBox="1"/>
          <p:nvPr/>
        </p:nvSpPr>
        <p:spPr>
          <a:xfrm>
            <a:off x="13029290" y="8387422"/>
            <a:ext cx="70724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500" b="1" dirty="0">
                <a:solidFill>
                  <a:srgbClr val="6249A3"/>
                </a:solidFill>
              </a:rPr>
              <a:t>→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0E5F06-97B4-DB01-1EF3-C418179677A3}"/>
              </a:ext>
            </a:extLst>
          </p:cNvPr>
          <p:cNvSpPr/>
          <p:nvPr/>
        </p:nvSpPr>
        <p:spPr>
          <a:xfrm>
            <a:off x="6864290" y="2108091"/>
            <a:ext cx="11506200" cy="1069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77996D-9855-0254-0E81-89EFCE630DF6}"/>
              </a:ext>
            </a:extLst>
          </p:cNvPr>
          <p:cNvSpPr/>
          <p:nvPr/>
        </p:nvSpPr>
        <p:spPr>
          <a:xfrm>
            <a:off x="3074263" y="4299350"/>
            <a:ext cx="7162800" cy="937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AC7EAA-5F38-56B1-ED27-7CCB8F3A04E7}"/>
              </a:ext>
            </a:extLst>
          </p:cNvPr>
          <p:cNvSpPr/>
          <p:nvPr/>
        </p:nvSpPr>
        <p:spPr>
          <a:xfrm>
            <a:off x="6432349" y="7177850"/>
            <a:ext cx="11703896" cy="937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192C7F-CB74-F07D-2BA0-BB87603111FF}"/>
              </a:ext>
            </a:extLst>
          </p:cNvPr>
          <p:cNvSpPr/>
          <p:nvPr/>
        </p:nvSpPr>
        <p:spPr>
          <a:xfrm>
            <a:off x="1981200" y="3173599"/>
            <a:ext cx="7772400" cy="1167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Object 12">
            <a:extLst>
              <a:ext uri="{FF2B5EF4-FFF2-40B4-BE49-F238E27FC236}">
                <a16:creationId xmlns:a16="http://schemas.microsoft.com/office/drawing/2014/main" id="{490E8D40-2BBA-9FE5-9740-55355B1D74B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36006" t="9383" b="-1"/>
          <a:stretch/>
        </p:blipFill>
        <p:spPr>
          <a:xfrm>
            <a:off x="5040631" y="5372100"/>
            <a:ext cx="5355324" cy="616628"/>
          </a:xfrm>
          <a:prstGeom prst="rect">
            <a:avLst/>
          </a:prstGeom>
        </p:spPr>
      </p:pic>
      <p:pic>
        <p:nvPicPr>
          <p:cNvPr id="7" name="Object 13">
            <a:extLst>
              <a:ext uri="{FF2B5EF4-FFF2-40B4-BE49-F238E27FC236}">
                <a16:creationId xmlns:a16="http://schemas.microsoft.com/office/drawing/2014/main" id="{CD077110-F01A-C898-46B3-1D360514C2C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23767" t="8505" r="-1417" b="5546"/>
          <a:stretch/>
        </p:blipFill>
        <p:spPr>
          <a:xfrm>
            <a:off x="6227138" y="6313103"/>
            <a:ext cx="6057159" cy="6018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B6024D-6158-6CF9-CD34-B6EC7AA77376}"/>
              </a:ext>
            </a:extLst>
          </p:cNvPr>
          <p:cNvSpPr/>
          <p:nvPr/>
        </p:nvSpPr>
        <p:spPr>
          <a:xfrm>
            <a:off x="5382446" y="6217717"/>
            <a:ext cx="11703896" cy="937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C0FA7C-7241-B799-A4FA-4D9746BB49FB}"/>
              </a:ext>
            </a:extLst>
          </p:cNvPr>
          <p:cNvSpPr/>
          <p:nvPr/>
        </p:nvSpPr>
        <p:spPr>
          <a:xfrm>
            <a:off x="4923520" y="5116769"/>
            <a:ext cx="11592152" cy="1087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9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3" grpId="0" animBg="1"/>
      <p:bldP spid="30" grpId="0" animBg="1"/>
      <p:bldP spid="31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7880" y="4368337"/>
            <a:ext cx="4212110" cy="15827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856" y="235354"/>
            <a:ext cx="5396471" cy="1582709"/>
          </a:xfrm>
          <a:prstGeom prst="rect">
            <a:avLst/>
          </a:prstGeom>
        </p:spPr>
      </p:pic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C940F5E9-1A6F-0A1E-DFF8-4ED5D1FC143C}"/>
              </a:ext>
            </a:extLst>
          </p:cNvPr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9455089F-2C9D-53AC-FC2B-8AB43F5A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14" name="Object 4">
            <a:extLst>
              <a:ext uri="{FF2B5EF4-FFF2-40B4-BE49-F238E27FC236}">
                <a16:creationId xmlns:a16="http://schemas.microsoft.com/office/drawing/2014/main" id="{6FBA32B0-C289-7DAB-30FB-4F54FDED9A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75240" y="233697"/>
            <a:ext cx="1287013" cy="6594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B18158-D86B-6F0A-125C-132DEFBB377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04000" y="1595316"/>
            <a:ext cx="13680000" cy="82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62D059-BFB3-7335-8D71-32514469FB73}"/>
              </a:ext>
            </a:extLst>
          </p:cNvPr>
          <p:cNvSpPr txBox="1"/>
          <p:nvPr/>
        </p:nvSpPr>
        <p:spPr>
          <a:xfrm>
            <a:off x="14020800" y="9486901"/>
            <a:ext cx="186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</a:rPr>
              <a:t>]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</a:rPr>
              <a:t> 한국경제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</a:rPr>
              <a:t>TV</a:t>
            </a:r>
            <a:endParaRPr kumimoji="1" lang="ko-Kore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856" y="235354"/>
            <a:ext cx="5396471" cy="1582709"/>
          </a:xfrm>
          <a:prstGeom prst="rect">
            <a:avLst/>
          </a:prstGeom>
        </p:spPr>
      </p:pic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C940F5E9-1A6F-0A1E-DFF8-4ED5D1FC143C}"/>
              </a:ext>
            </a:extLst>
          </p:cNvPr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9455089F-2C9D-53AC-FC2B-8AB43F5A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14" name="Object 4">
            <a:extLst>
              <a:ext uri="{FF2B5EF4-FFF2-40B4-BE49-F238E27FC236}">
                <a16:creationId xmlns:a16="http://schemas.microsoft.com/office/drawing/2014/main" id="{6FBA32B0-C289-7DAB-30FB-4F54FDED9A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75240" y="233697"/>
            <a:ext cx="1287013" cy="659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1FC256-A6AE-8AED-3EB8-062CF9D77BB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0" y="1562100"/>
            <a:ext cx="13680000" cy="8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87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중간발표용 메타버스 영상 2" descr="중간발표용 메타버스 영상 2">
            <a:hlinkClick r:id="" action="ppaction://media"/>
            <a:extLst>
              <a:ext uri="{FF2B5EF4-FFF2-40B4-BE49-F238E27FC236}">
                <a16:creationId xmlns:a16="http://schemas.microsoft.com/office/drawing/2014/main" id="{25E3F443-7CA5-D626-E0B6-453D08F527A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4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중간발표용 메타버스 영상 1" descr="중간발표용 메타버스 영상 1">
            <a:hlinkClick r:id="" action="ppaction://media"/>
            <a:extLst>
              <a:ext uri="{FF2B5EF4-FFF2-40B4-BE49-F238E27FC236}">
                <a16:creationId xmlns:a16="http://schemas.microsoft.com/office/drawing/2014/main" id="{F08B4772-DE2C-6E9B-FF94-924518B9A10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7880" y="4368337"/>
            <a:ext cx="4804557" cy="15827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01732" y="763778"/>
            <a:ext cx="9482250" cy="8759444"/>
            <a:chOff x="4401732" y="763135"/>
            <a:chExt cx="9482250" cy="87594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55024" y="763135"/>
              <a:ext cx="5184027" cy="5184027"/>
              <a:chOff x="6455024" y="763135"/>
              <a:chExt cx="5184027" cy="51840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55024" y="763135"/>
                <a:ext cx="5184027" cy="51840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401732" y="4332103"/>
              <a:ext cx="5190476" cy="5190476"/>
              <a:chOff x="4401732" y="4332103"/>
              <a:chExt cx="5190476" cy="519047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401732" y="4332103"/>
                <a:ext cx="5184027" cy="5184027"/>
                <a:chOff x="4401732" y="4332103"/>
                <a:chExt cx="5184027" cy="518402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401732" y="4332103"/>
                  <a:ext cx="5184027" cy="518402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880395" y="6228026"/>
                <a:ext cx="2226702" cy="1696980"/>
                <a:chOff x="5880395" y="6228026"/>
                <a:chExt cx="2226702" cy="1696980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880395" y="6228026"/>
                  <a:ext cx="2226702" cy="16969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8693506" y="4332103"/>
              <a:ext cx="5190476" cy="5190476"/>
              <a:chOff x="8693506" y="4332103"/>
              <a:chExt cx="5190476" cy="51904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8693506" y="4332103"/>
                <a:ext cx="5184027" cy="5184027"/>
                <a:chOff x="8693506" y="4332103"/>
                <a:chExt cx="5184027" cy="518402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693506" y="4332103"/>
                  <a:ext cx="5184027" cy="518402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286031" y="6068814"/>
                <a:ext cx="1998976" cy="1856192"/>
                <a:chOff x="10286031" y="6068814"/>
                <a:chExt cx="1998976" cy="1856192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286031" y="6068814"/>
                  <a:ext cx="1998976" cy="185619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18097" y="233697"/>
            <a:ext cx="1736775" cy="659470"/>
          </a:xfrm>
          <a:prstGeom prst="rect">
            <a:avLst/>
          </a:prstGeom>
        </p:spPr>
      </p:pic>
      <p:grpSp>
        <p:nvGrpSpPr>
          <p:cNvPr id="10" name="그룹 1010">
            <a:extLst>
              <a:ext uri="{FF2B5EF4-FFF2-40B4-BE49-F238E27FC236}">
                <a16:creationId xmlns:a16="http://schemas.microsoft.com/office/drawing/2014/main" id="{C1841F51-D9E7-08AF-6D0C-AFD92E135669}"/>
              </a:ext>
            </a:extLst>
          </p:cNvPr>
          <p:cNvGrpSpPr/>
          <p:nvPr/>
        </p:nvGrpSpPr>
        <p:grpSpPr>
          <a:xfrm>
            <a:off x="8064000" y="2275148"/>
            <a:ext cx="2160000" cy="2160000"/>
            <a:chOff x="4943276" y="0"/>
            <a:chExt cx="4308803" cy="4634786"/>
          </a:xfrm>
        </p:grpSpPr>
        <p:pic>
          <p:nvPicPr>
            <p:cNvPr id="12" name="Object 30">
              <a:extLst>
                <a:ext uri="{FF2B5EF4-FFF2-40B4-BE49-F238E27FC236}">
                  <a16:creationId xmlns:a16="http://schemas.microsoft.com/office/drawing/2014/main" id="{7D6139FF-9CA7-3D8B-E479-247AC777A2BD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3276" y="0"/>
              <a:ext cx="4308803" cy="4634786"/>
            </a:xfrm>
            <a:prstGeom prst="rect">
              <a:avLst/>
            </a:prstGeom>
          </p:spPr>
        </p:pic>
      </p:grpSp>
      <p:pic>
        <p:nvPicPr>
          <p:cNvPr id="2" name="Object 1">
            <a:extLst>
              <a:ext uri="{FF2B5EF4-FFF2-40B4-BE49-F238E27FC236}">
                <a16:creationId xmlns:a16="http://schemas.microsoft.com/office/drawing/2014/main" id="{6BD583AB-0465-DE4A-F62F-518262BEDFF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91846" y="683178"/>
            <a:ext cx="3532892" cy="1600168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491A7B06-0AB5-A3D9-F463-20267C46669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84400" y="8191500"/>
            <a:ext cx="3034120" cy="1600168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49AC4CBC-8D0C-F7D5-1672-6BCF2BC7A17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3852" y="8192072"/>
            <a:ext cx="2988673" cy="1599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2961" y="4049458"/>
            <a:ext cx="5143243" cy="1714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771026" cy="10285714"/>
            <a:chOff x="0" y="0"/>
            <a:chExt cx="3771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71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3771026" cy="10309524"/>
            <a:chOff x="0" y="-23810"/>
            <a:chExt cx="377102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3771026" cy="103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663" y="624938"/>
            <a:ext cx="3008663" cy="17777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1597" y="3142755"/>
            <a:ext cx="3104348" cy="3576720"/>
            <a:chOff x="9657624" y="3669791"/>
            <a:chExt cx="2543577" cy="27582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7624" y="3669791"/>
              <a:ext cx="2543577" cy="2758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89092" y="3142755"/>
            <a:ext cx="3104348" cy="3576720"/>
            <a:chOff x="7451494" y="3669791"/>
            <a:chExt cx="2543577" cy="27582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1494" y="3669791"/>
              <a:ext cx="2543577" cy="27582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74102" y="3142755"/>
            <a:ext cx="3104348" cy="3576720"/>
            <a:chOff x="11863753" y="3669791"/>
            <a:chExt cx="2543577" cy="2758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3753" y="3669791"/>
              <a:ext cx="2543577" cy="275824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9655" y="6743700"/>
            <a:ext cx="2053835" cy="10371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8477" y="6743700"/>
            <a:ext cx="1913168" cy="9102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4102" y="6743700"/>
            <a:ext cx="1913168" cy="9151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59652" y="3142755"/>
            <a:ext cx="3104348" cy="3576720"/>
            <a:chOff x="14064184" y="3669791"/>
            <a:chExt cx="2543577" cy="27582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64184" y="3669791"/>
              <a:ext cx="2543577" cy="275824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51954" y="6738031"/>
            <a:ext cx="2239664" cy="915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7883" y="4368341"/>
            <a:ext cx="4739158" cy="17920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9847" y="987563"/>
            <a:ext cx="570363" cy="339141"/>
            <a:chOff x="16519847" y="987563"/>
            <a:chExt cx="570363" cy="3391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9847" y="987563"/>
              <a:ext cx="570363" cy="3391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40" y="109497"/>
            <a:ext cx="12572541" cy="2800624"/>
            <a:chOff x="38040" y="109497"/>
            <a:chExt cx="12572541" cy="28006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126364" y="-1168948"/>
              <a:ext cx="25145083" cy="56012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0" y="109497"/>
              <a:ext cx="12572541" cy="2800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6880" y="1480692"/>
            <a:ext cx="12127006" cy="2578737"/>
            <a:chOff x="5006880" y="1480692"/>
            <a:chExt cx="12127006" cy="25787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20000">
              <a:off x="-944411" y="303536"/>
              <a:ext cx="24254011" cy="515747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20000">
              <a:off x="5006880" y="1480692"/>
              <a:ext cx="12127006" cy="2578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6462" y="2323577"/>
            <a:ext cx="9164797" cy="1878170"/>
            <a:chOff x="2746462" y="2323577"/>
            <a:chExt cx="9164797" cy="18781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0000">
              <a:off x="-1754209" y="1466219"/>
              <a:ext cx="18329594" cy="375634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2746462" y="2323577"/>
              <a:ext cx="9164797" cy="1878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64579" y="4129073"/>
            <a:ext cx="14561782" cy="1660787"/>
            <a:chOff x="2964579" y="4129073"/>
            <a:chExt cx="14561782" cy="1660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">
              <a:off x="-4244044" y="3370948"/>
              <a:ext cx="29123564" cy="332157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0000">
              <a:off x="2964579" y="4129073"/>
              <a:ext cx="14561782" cy="16607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20815491">
            <a:off x="417881" y="5541895"/>
            <a:ext cx="6921656" cy="1327343"/>
            <a:chOff x="146235" y="4726094"/>
            <a:chExt cx="6171429" cy="8156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-2903989" y="4353781"/>
              <a:ext cx="12342857" cy="163121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146235" y="4726094"/>
              <a:ext cx="6171429" cy="8156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81735" y="5845181"/>
            <a:ext cx="12924529" cy="1381426"/>
            <a:chOff x="1613972" y="5186679"/>
            <a:chExt cx="12924529" cy="13814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">
              <a:off x="-4788180" y="4556078"/>
              <a:ext cx="25849058" cy="276285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">
              <a:off x="1613972" y="5186679"/>
              <a:ext cx="12924529" cy="13814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53638" y="7752194"/>
            <a:ext cx="14369720" cy="1748016"/>
            <a:chOff x="2827269" y="7415641"/>
            <a:chExt cx="14369720" cy="17480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00000">
              <a:off x="-4281528" y="6617696"/>
              <a:ext cx="28739441" cy="349603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00000">
              <a:off x="2827269" y="7415641"/>
              <a:ext cx="14369720" cy="1748016"/>
            </a:xfrm>
            <a:prstGeom prst="rect">
              <a:avLst/>
            </a:prstGeom>
          </p:spPr>
        </p:pic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431F9594-6C48-6D9E-A35B-4600361482A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803446" y="233332"/>
            <a:ext cx="1835366" cy="751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2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B1CD4466-FDD9-DA5E-DA81-9631D265A0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075135"/>
              </p:ext>
            </p:extLst>
          </p:nvPr>
        </p:nvGraphicFramePr>
        <p:xfrm>
          <a:off x="2956573" y="1584305"/>
          <a:ext cx="12908253" cy="6609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16519847" y="987563"/>
            <a:ext cx="570363" cy="339141"/>
            <a:chOff x="16519847" y="987563"/>
            <a:chExt cx="570363" cy="3391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9847" y="987563"/>
              <a:ext cx="570363" cy="3391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03446" y="233332"/>
            <a:ext cx="1835366" cy="7517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5193" y="8628600"/>
            <a:ext cx="12103099" cy="687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5121F7-57D9-2D77-F97D-EA49391799B3}"/>
              </a:ext>
            </a:extLst>
          </p:cNvPr>
          <p:cNvSpPr txBox="1"/>
          <p:nvPr/>
        </p:nvSpPr>
        <p:spPr>
          <a:xfrm>
            <a:off x="11247391" y="8265143"/>
            <a:ext cx="455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</a:t>
            </a:r>
            <a:r>
              <a:rPr kumimoji="1" lang="ko-KR" altLang="en-US" dirty="0"/>
              <a:t>출처</a:t>
            </a:r>
            <a:r>
              <a:rPr kumimoji="1" lang="en-US" altLang="ko-KR" dirty="0"/>
              <a:t>]</a:t>
            </a:r>
            <a:r>
              <a:rPr kumimoji="1" lang="ko-KR" altLang="en-US" dirty="0"/>
              <a:t> 행정안전부 재해연보 통계자료</a:t>
            </a:r>
            <a:r>
              <a:rPr kumimoji="1" lang="en-US" altLang="ko-KR" dirty="0"/>
              <a:t>(2020)</a:t>
            </a:r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81F43B-D235-8AFA-8F23-D494B8EF96E4}"/>
              </a:ext>
            </a:extLst>
          </p:cNvPr>
          <p:cNvCxnSpPr>
            <a:cxnSpLocks/>
          </p:cNvCxnSpPr>
          <p:nvPr/>
        </p:nvCxnSpPr>
        <p:spPr>
          <a:xfrm flipH="1">
            <a:off x="4800600" y="2933700"/>
            <a:ext cx="9829800" cy="4495800"/>
          </a:xfrm>
          <a:prstGeom prst="straightConnector1">
            <a:avLst/>
          </a:prstGeom>
          <a:ln w="127000">
            <a:solidFill>
              <a:srgbClr val="6249A3"/>
            </a:solidFill>
            <a:prstDash val="sysDot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72A167-FD06-1AD9-89A6-D885183B6643}"/>
              </a:ext>
            </a:extLst>
          </p:cNvPr>
          <p:cNvCxnSpPr>
            <a:cxnSpLocks/>
          </p:cNvCxnSpPr>
          <p:nvPr/>
        </p:nvCxnSpPr>
        <p:spPr>
          <a:xfrm flipH="1">
            <a:off x="12573000" y="2168939"/>
            <a:ext cx="1905000" cy="2517361"/>
          </a:xfrm>
          <a:prstGeom prst="straightConnector1">
            <a:avLst/>
          </a:prstGeom>
          <a:ln w="127000">
            <a:solidFill>
              <a:srgbClr val="FFC000"/>
            </a:solidFill>
            <a:prstDash val="sysDot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98B72F-A1FE-DDE2-CF06-7788B2292CFF}"/>
              </a:ext>
            </a:extLst>
          </p:cNvPr>
          <p:cNvSpPr txBox="1"/>
          <p:nvPr/>
        </p:nvSpPr>
        <p:spPr>
          <a:xfrm>
            <a:off x="7615427" y="4293606"/>
            <a:ext cx="241604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rgbClr val="6249A3"/>
                </a:solidFill>
              </a:rPr>
              <a:t>103</a:t>
            </a:r>
            <a:r>
              <a:rPr kumimoji="1" lang="ko-KR" altLang="en-US" sz="3500" b="1" dirty="0">
                <a:solidFill>
                  <a:srgbClr val="6249A3"/>
                </a:solidFill>
              </a:rPr>
              <a:t>명 증가 </a:t>
            </a:r>
            <a:endParaRPr kumimoji="1" lang="ko-Kore-KR" altLang="en-US" sz="3500" b="1" dirty="0">
              <a:solidFill>
                <a:srgbClr val="6249A3"/>
              </a:solidFill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AAD440C2-5FF0-4A05-D469-E5F1291538AE}"/>
              </a:ext>
            </a:extLst>
          </p:cNvPr>
          <p:cNvSpPr txBox="1"/>
          <p:nvPr/>
        </p:nvSpPr>
        <p:spPr>
          <a:xfrm>
            <a:off x="14371612" y="1903634"/>
            <a:ext cx="959815" cy="24885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000" b="0" i="0" u="none" strike="noStrik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1,095,171,626</a:t>
            </a:r>
            <a:r>
              <a:rPr lang="ko-Kore-KR" altLang="en-US" sz="1000"/>
              <a:t> </a:t>
            </a:r>
            <a:endParaRPr lang="ko-KR" altLang="en-US" sz="1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E1C953-A429-73D6-17A5-2CA372610755}"/>
              </a:ext>
            </a:extLst>
          </p:cNvPr>
          <p:cNvSpPr txBox="1"/>
          <p:nvPr/>
        </p:nvSpPr>
        <p:spPr>
          <a:xfrm>
            <a:off x="10398620" y="2021857"/>
            <a:ext cx="32921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3500" b="1" dirty="0">
                <a:solidFill>
                  <a:srgbClr val="FFC000"/>
                </a:solidFill>
              </a:rPr>
              <a:t>1</a:t>
            </a:r>
            <a:r>
              <a:rPr kumimoji="1" lang="en-US" altLang="ko-KR" sz="3500" b="1" dirty="0">
                <a:solidFill>
                  <a:srgbClr val="FFC000"/>
                </a:solidFill>
              </a:rPr>
              <a:t>,</a:t>
            </a:r>
            <a:r>
              <a:rPr kumimoji="1" lang="en-US" altLang="ko-Kore-KR" sz="3500" b="1" dirty="0">
                <a:solidFill>
                  <a:srgbClr val="FFC000"/>
                </a:solidFill>
              </a:rPr>
              <a:t>093</a:t>
            </a:r>
            <a:r>
              <a:rPr kumimoji="1" lang="en-US" altLang="ko-KR" sz="3500" b="1" dirty="0">
                <a:solidFill>
                  <a:srgbClr val="FFC000"/>
                </a:solidFill>
              </a:rPr>
              <a:t>,</a:t>
            </a:r>
            <a:r>
              <a:rPr kumimoji="1" lang="en-US" altLang="ko-Kore-KR" sz="3500" b="1" dirty="0">
                <a:solidFill>
                  <a:srgbClr val="FFC000"/>
                </a:solidFill>
              </a:rPr>
              <a:t>520</a:t>
            </a:r>
            <a:r>
              <a:rPr kumimoji="1" lang="en-US" altLang="ko-KR" sz="3500" b="1" dirty="0">
                <a:solidFill>
                  <a:srgbClr val="FFC000"/>
                </a:solidFill>
              </a:rPr>
              <a:t>,</a:t>
            </a:r>
            <a:r>
              <a:rPr kumimoji="1" lang="en-US" altLang="ko-Kore-KR" sz="3500" b="1" dirty="0">
                <a:solidFill>
                  <a:srgbClr val="FFC000"/>
                </a:solidFill>
              </a:rPr>
              <a:t>797</a:t>
            </a:r>
            <a:r>
              <a:rPr kumimoji="1" lang="ko-KR" altLang="en-US" sz="3500" b="1" dirty="0">
                <a:solidFill>
                  <a:srgbClr val="FFC000"/>
                </a:solidFill>
              </a:rPr>
              <a:t>₩ 증가</a:t>
            </a:r>
            <a:endParaRPr kumimoji="1" lang="ko-Kore-KR" altLang="en-US" sz="35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7883" y="4368341"/>
            <a:ext cx="4274367" cy="1582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3888" y="2240469"/>
            <a:ext cx="5557781" cy="1186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888" y="4211326"/>
            <a:ext cx="4849724" cy="11946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3888" y="6203994"/>
            <a:ext cx="3807610" cy="10551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15673" y="983149"/>
            <a:ext cx="566749" cy="336993"/>
            <a:chOff x="16515673" y="983149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5673" y="983149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5240" y="233697"/>
            <a:ext cx="1312947" cy="659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634" y="378880"/>
            <a:ext cx="5557781" cy="11861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512" y="8168567"/>
            <a:ext cx="356910" cy="4102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176" y="7169093"/>
            <a:ext cx="1729660" cy="7503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8355" y="7768841"/>
            <a:ext cx="1559537" cy="346459"/>
            <a:chOff x="628355" y="6392196"/>
            <a:chExt cx="1559537" cy="3464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355" y="6392196"/>
              <a:ext cx="1559537" cy="3464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079" y="8128698"/>
            <a:ext cx="14669760" cy="13573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6804A1-E4FF-ED2F-88E0-964B42707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027" y="1436645"/>
            <a:ext cx="8167945" cy="6094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57</Words>
  <Application>Microsoft Macintosh PowerPoint</Application>
  <PresentationFormat>사용자 지정</PresentationFormat>
  <Paragraphs>24</Paragraphs>
  <Slides>29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상민</cp:lastModifiedBy>
  <cp:revision>8</cp:revision>
  <dcterms:created xsi:type="dcterms:W3CDTF">2022-08-17T13:24:43Z</dcterms:created>
  <dcterms:modified xsi:type="dcterms:W3CDTF">2022-08-17T11:53:29Z</dcterms:modified>
</cp:coreProperties>
</file>